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A976-154C-4B71-B6E8-6D5A20ECD1B3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CACB-DA0C-46B3-AC9B-18CAE187D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62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A976-154C-4B71-B6E8-6D5A20ECD1B3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CACB-DA0C-46B3-AC9B-18CAE187D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19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A976-154C-4B71-B6E8-6D5A20ECD1B3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CACB-DA0C-46B3-AC9B-18CAE187D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A976-154C-4B71-B6E8-6D5A20ECD1B3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CACB-DA0C-46B3-AC9B-18CAE187D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30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A976-154C-4B71-B6E8-6D5A20ECD1B3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CACB-DA0C-46B3-AC9B-18CAE187D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53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A976-154C-4B71-B6E8-6D5A20ECD1B3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CACB-DA0C-46B3-AC9B-18CAE187D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20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A976-154C-4B71-B6E8-6D5A20ECD1B3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CACB-DA0C-46B3-AC9B-18CAE187D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A976-154C-4B71-B6E8-6D5A20ECD1B3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CACB-DA0C-46B3-AC9B-18CAE187D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70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A976-154C-4B71-B6E8-6D5A20ECD1B3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CACB-DA0C-46B3-AC9B-18CAE187D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07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A976-154C-4B71-B6E8-6D5A20ECD1B3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CACB-DA0C-46B3-AC9B-18CAE187D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1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A976-154C-4B71-B6E8-6D5A20ECD1B3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CACB-DA0C-46B3-AC9B-18CAE187D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39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3A976-154C-4B71-B6E8-6D5A20ECD1B3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5CACB-DA0C-46B3-AC9B-18CAE187D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8545" y="188640"/>
            <a:ext cx="65069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Городской конкурс 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«Юность, опалённая войной…»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0752" y="1556792"/>
            <a:ext cx="73308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Номинация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</a:t>
            </a:r>
            <a:r>
              <a:rPr lang="en-GB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ЕМЕЙНЫЙ АЛЬБОМ»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9869" y="4616261"/>
            <a:ext cx="4306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</a:rPr>
              <a:t>Крохалева Любовь Леонидовна, </a:t>
            </a:r>
          </a:p>
          <a:p>
            <a:pPr algn="r"/>
            <a:r>
              <a:rPr lang="ru-RU" sz="1600" dirty="0" smtClean="0">
                <a:solidFill>
                  <a:srgbClr val="002060"/>
                </a:solidFill>
              </a:rPr>
              <a:t>Воспитатель МАДОУ «ЦРР-Д/С №371» г. Пермь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31929"/>
            <a:ext cx="2216426" cy="145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41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Фото ДЕД\IMG_20200126_184749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09" t="24683" r="15525" b="19930"/>
          <a:stretch/>
        </p:blipFill>
        <p:spPr bwMode="auto">
          <a:xfrm rot="5400000">
            <a:off x="647564" y="1160748"/>
            <a:ext cx="4824535" cy="34563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55197" y="2636912"/>
            <a:ext cx="42888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Еще до войны проходил службу в армии.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Служил в Мурманске,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был морским пехотинцем 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получив звание старшины роты.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Из Мурманска призвали на фронт.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Участвовал в боях за Сталинград,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в боях за Украину, под Кривым Рогом.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Летчик.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836712"/>
            <a:ext cx="304442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Кы</a:t>
            </a:r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лосов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Иван Михайлович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1919 - 2001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257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3-12.userapi.com/V1ARt1UObPK03F34Z-y-9JjSVz1rpPOTx6_JAw/ZkvyCB2EsH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 t="7462" r="7978"/>
          <a:stretch/>
        </p:blipFill>
        <p:spPr bwMode="auto">
          <a:xfrm>
            <a:off x="1403647" y="476672"/>
            <a:ext cx="335029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343" y="499465"/>
            <a:ext cx="392928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лосов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Анастасия  Михайловна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1910 - 1989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8104" y="2888940"/>
            <a:ext cx="38879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 октября 1942 года по апрель 1946 г.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Военврач </a:t>
            </a:r>
            <a:r>
              <a:rPr lang="en-US" dirty="0" smtClean="0">
                <a:solidFill>
                  <a:srgbClr val="002060"/>
                </a:solidFill>
              </a:rPr>
              <a:t>III </a:t>
            </a:r>
            <a:r>
              <a:rPr lang="ru-RU" dirty="0" smtClean="0">
                <a:solidFill>
                  <a:srgbClr val="002060"/>
                </a:solidFill>
              </a:rPr>
              <a:t>ранга. Всю войну </a:t>
            </a:r>
          </a:p>
          <a:p>
            <a:r>
              <a:rPr lang="ru-RU" dirty="0">
                <a:solidFill>
                  <a:srgbClr val="002060"/>
                </a:solidFill>
              </a:rPr>
              <a:t>с</a:t>
            </a:r>
            <a:r>
              <a:rPr lang="ru-RU" dirty="0" smtClean="0">
                <a:solidFill>
                  <a:srgbClr val="002060"/>
                </a:solidFill>
              </a:rPr>
              <a:t>опровождала воинские эшелоны.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Дошла до Варшавы.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9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" r="4775"/>
          <a:stretch/>
        </p:blipFill>
        <p:spPr bwMode="auto">
          <a:xfrm>
            <a:off x="1403648" y="476672"/>
            <a:ext cx="331236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14440" y="499465"/>
            <a:ext cx="336508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Кы</a:t>
            </a:r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лосов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Анастасия  Егоровна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1921- 2002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2828" y="328498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Во время войны работала в тылу. Была бригадиром тракторной бригады.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2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" r="10283"/>
          <a:stretch/>
        </p:blipFill>
        <p:spPr bwMode="auto">
          <a:xfrm>
            <a:off x="1403648" y="476672"/>
            <a:ext cx="338437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8" y="69269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Кы</a:t>
            </a:r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лосов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Антонида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Саватьева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1923 - 2001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3212976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Во время войны работала в тылу.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Была трактористкой.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зимнее время сопровождала подводы.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30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 descr="https://4.downloader.disk.yandex.ru/preview/034d4985e348cd2d320ff35d18726efdeb26478ffdd78b10b8d7783cfbad30f9/inf/C2GkkfrxUvLm6Xmtf5029xhAvClLMVhutYH8XckprT1mQ-Q-t0S6-2po44H7p_KiJKKrMIPAAjgA00ijaiy5nA%3D%3D?uid=888003755&amp;filename=2020-05-02%2016-32-47.JPG&amp;disposition=inline&amp;hash=&amp;limit=0&amp;content_type=image%2Fjpeg&amp;owner_uid=888003755&amp;tknv=v2&amp;size=1383x7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https://4.downloader.disk.yandex.ru/preview/034d4985e348cd2d320ff35d18726efdeb26478ffdd78b10b8d7783cfbad30f9/inf/C2GkkfrxUvLm6Xmtf5029xhAvClLMVhutYH8XckprT1mQ-Q-t0S6-2po44H7p_KiJKKrMIPAAjgA00ijaiy5nA%3D%3D?uid=888003755&amp;filename=2020-05-02%2016-32-47.JPG&amp;disposition=inline&amp;hash=&amp;limit=0&amp;content_type=image%2Fjpeg&amp;owner_uid=888003755&amp;tknv=v2&amp;size=1383x75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6672"/>
            <a:ext cx="396044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83" y="404664"/>
            <a:ext cx="2904257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https://mdou44.ucoz.ru/9_may/0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82841"/>
            <a:ext cx="2650647" cy="132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4631" y="4375043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Спасибо Вам, Ваш подвиг вечен,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Пока жива моя страна, Вы в душах наших,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 нашем сердце,  Героев не забудем, Никогда!</a:t>
            </a:r>
          </a:p>
        </p:txBody>
      </p:sp>
    </p:spTree>
    <p:extLst>
      <p:ext uri="{BB962C8B-B14F-4D97-AF65-F5344CB8AC3E}">
        <p14:creationId xmlns:p14="http://schemas.microsoft.com/office/powerpoint/2010/main" val="2878647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174</Words>
  <Application>Microsoft Office PowerPoint</Application>
  <PresentationFormat>Экран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</dc:creator>
  <cp:lastModifiedBy>I</cp:lastModifiedBy>
  <cp:revision>8</cp:revision>
  <dcterms:created xsi:type="dcterms:W3CDTF">2020-05-12T17:20:10Z</dcterms:created>
  <dcterms:modified xsi:type="dcterms:W3CDTF">2020-05-12T18:44:24Z</dcterms:modified>
</cp:coreProperties>
</file>